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82" r:id="rId6"/>
    <p:sldId id="260" r:id="rId7"/>
    <p:sldId id="285" r:id="rId8"/>
    <p:sldId id="286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3" r:id="rId30"/>
    <p:sldId id="281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3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F5337-2FA8-3B40-ABBB-D31D3263868A}" type="datetimeFigureOut">
              <a:rPr lang="en-US" smtClean="0"/>
              <a:pPr/>
              <a:t>7/10/18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915B-6050-8042-9CF1-C0EC5CC06C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ame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004"/>
            </a:avLst>
          </a:prstGeom>
          <a:gradFill flip="none" rotWithShape="1">
            <a:gsLst>
              <a:gs pos="0">
                <a:srgbClr val="008000"/>
              </a:gs>
              <a:gs pos="60000">
                <a:srgbClr val="FF0000"/>
              </a:gs>
              <a:gs pos="21000">
                <a:srgbClr val="FFFF00"/>
              </a:gs>
              <a:gs pos="41000">
                <a:srgbClr val="FF6600"/>
              </a:gs>
              <a:gs pos="81000">
                <a:srgbClr val="660066"/>
              </a:gs>
              <a:gs pos="100000">
                <a:schemeClr val="tx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forum.arcadecontrol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Up Close With the MAME Monster</a:t>
            </a:r>
            <a:endParaRPr lang="en-US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Kate </a:t>
            </a:r>
            <a:r>
              <a:rPr lang="en-US" dirty="0" err="1"/>
              <a:t>Szkotnicki</a:t>
            </a:r>
            <a:endParaRPr lang="en-US" dirty="0"/>
          </a:p>
          <a:p>
            <a:r>
              <a:rPr lang="en-US" dirty="0" err="1"/>
              <a:t>Kansasfest</a:t>
            </a:r>
            <a:r>
              <a:rPr lang="en-US" dirty="0"/>
              <a:t> </a:t>
            </a:r>
            <a:r>
              <a:rPr lang="en-US" dirty="0" smtClean="0"/>
              <a:t>2018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Prototype</a:t>
            </a:r>
            <a:endParaRPr lang="en-US" dirty="0"/>
          </a:p>
        </p:txBody>
      </p:sp>
      <p:pic>
        <p:nvPicPr>
          <p:cNvPr id="4" name="Content Placeholder 3" descr="Prototype 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b="13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068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Lots and lots of vendors </a:t>
            </a:r>
          </a:p>
          <a:p>
            <a:r>
              <a:rPr lang="en-US" dirty="0" err="1" smtClean="0"/>
              <a:t>Ebay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questionable</a:t>
            </a:r>
          </a:p>
          <a:p>
            <a:pPr lvl="1"/>
            <a:r>
              <a:rPr lang="en-US" dirty="0" err="1" smtClean="0"/>
              <a:t>Xin</a:t>
            </a:r>
            <a:r>
              <a:rPr lang="en-US" dirty="0" smtClean="0"/>
              <a:t>-Mo </a:t>
            </a:r>
            <a:r>
              <a:rPr lang="mr-IN" dirty="0" smtClean="0"/>
              <a:t>–</a:t>
            </a:r>
            <a:r>
              <a:rPr lang="en-US" dirty="0" smtClean="0"/>
              <a:t> not nice for Mac. </a:t>
            </a:r>
          </a:p>
          <a:p>
            <a:r>
              <a:rPr lang="en-US" dirty="0" smtClean="0"/>
              <a:t>Groovy Game Gear </a:t>
            </a:r>
          </a:p>
          <a:p>
            <a:pPr lvl="1"/>
            <a:r>
              <a:rPr lang="en-US" dirty="0" smtClean="0"/>
              <a:t>Buttons, Joysticks, Spinner, Trackball</a:t>
            </a:r>
          </a:p>
          <a:p>
            <a:r>
              <a:rPr lang="en-US" dirty="0" err="1" smtClean="0"/>
              <a:t>Ultimarc</a:t>
            </a:r>
            <a:endParaRPr lang="en-US" dirty="0" smtClean="0"/>
          </a:p>
          <a:p>
            <a:pPr lvl="1"/>
            <a:r>
              <a:rPr lang="en-US" dirty="0" smtClean="0"/>
              <a:t>Controller Board </a:t>
            </a:r>
          </a:p>
          <a:p>
            <a:pPr lvl="1"/>
            <a:r>
              <a:rPr lang="en-US" dirty="0" smtClean="0"/>
              <a:t>Have LCD-compatible </a:t>
            </a:r>
            <a:r>
              <a:rPr lang="en-US" dirty="0" err="1" smtClean="0"/>
              <a:t>Lightguns</a:t>
            </a:r>
            <a:r>
              <a:rPr lang="en-US" dirty="0" smtClean="0"/>
              <a:t>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94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Your 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Material to use?</a:t>
            </a:r>
          </a:p>
          <a:p>
            <a:pPr lvl="1"/>
            <a:r>
              <a:rPr lang="en-US" dirty="0" smtClean="0"/>
              <a:t>Wood</a:t>
            </a:r>
          </a:p>
          <a:p>
            <a:pPr lvl="1"/>
            <a:r>
              <a:rPr lang="en-US" dirty="0" smtClean="0"/>
              <a:t>Metal </a:t>
            </a:r>
          </a:p>
          <a:p>
            <a:pPr lvl="1"/>
            <a:r>
              <a:rPr lang="en-US" dirty="0" smtClean="0"/>
              <a:t>Plastic/</a:t>
            </a:r>
            <a:r>
              <a:rPr lang="en-US" dirty="0" err="1" smtClean="0"/>
              <a:t>Plexi</a:t>
            </a:r>
            <a:endParaRPr lang="en-US" dirty="0" smtClean="0"/>
          </a:p>
          <a:p>
            <a:r>
              <a:rPr lang="en-US" dirty="0" smtClean="0"/>
              <a:t>I used MDF (Medium Density Fiberboard)</a:t>
            </a:r>
          </a:p>
          <a:p>
            <a:pPr lvl="1"/>
            <a:r>
              <a:rPr lang="en-US" dirty="0" smtClean="0"/>
              <a:t>Heavy! </a:t>
            </a:r>
          </a:p>
          <a:p>
            <a:pPr lvl="1"/>
            <a:r>
              <a:rPr lang="en-US" dirty="0" smtClean="0"/>
              <a:t>Hard to work with </a:t>
            </a:r>
            <a:r>
              <a:rPr lang="mr-IN" dirty="0" smtClean="0"/>
              <a:t>–</a:t>
            </a:r>
            <a:r>
              <a:rPr lang="en-US" dirty="0" smtClean="0"/>
              <a:t> dust EVERYWHERE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833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Your 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TOOLS! </a:t>
            </a:r>
          </a:p>
        </p:txBody>
      </p:sp>
    </p:spTree>
    <p:extLst>
      <p:ext uri="{BB962C8B-B14F-4D97-AF65-F5344CB8AC3E}">
        <p14:creationId xmlns:p14="http://schemas.microsoft.com/office/powerpoint/2010/main" val="120149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Saw (Saber/Jig</a:t>
            </a:r>
            <a:r>
              <a:rPr lang="en-US" dirty="0" smtClean="0"/>
              <a:t>/)</a:t>
            </a:r>
            <a:endParaRPr lang="en-US" dirty="0"/>
          </a:p>
        </p:txBody>
      </p:sp>
      <p:pic>
        <p:nvPicPr>
          <p:cNvPr id="4" name="Content Placeholder 3" descr="IMG_062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402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Drill(s) and Bits</a:t>
            </a:r>
            <a:endParaRPr lang="en-US" dirty="0"/>
          </a:p>
        </p:txBody>
      </p:sp>
      <p:pic>
        <p:nvPicPr>
          <p:cNvPr id="4" name="Content Placeholder 3" descr="IMG_062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  <p:pic>
        <p:nvPicPr>
          <p:cNvPr id="5" name="Picture 4" descr="IMG_062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8" t="47212" b="25921"/>
          <a:stretch/>
        </p:blipFill>
        <p:spPr>
          <a:xfrm rot="5400000">
            <a:off x="5300088" y="3036889"/>
            <a:ext cx="5421843" cy="135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02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Sander</a:t>
            </a:r>
            <a:endParaRPr lang="en-US" dirty="0"/>
          </a:p>
        </p:txBody>
      </p:sp>
      <p:pic>
        <p:nvPicPr>
          <p:cNvPr id="4" name="Content Placeholder 3" descr="IMG_062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5545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 (no not that kind) </a:t>
            </a:r>
            <a:endParaRPr lang="en-US" dirty="0"/>
          </a:p>
        </p:txBody>
      </p:sp>
      <p:pic>
        <p:nvPicPr>
          <p:cNvPr id="4" name="Content Placeholder 3" descr="IMG_062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1602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Pieces Cut and Drilled</a:t>
            </a:r>
            <a:endParaRPr lang="en-US" dirty="0"/>
          </a:p>
        </p:txBody>
      </p:sp>
      <p:pic>
        <p:nvPicPr>
          <p:cNvPr id="4" name="Content Placeholder 3" descr="Cut Piece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9250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Frame</a:t>
            </a:r>
            <a:endParaRPr lang="en-US" dirty="0"/>
          </a:p>
        </p:txBody>
      </p:sp>
      <p:pic>
        <p:nvPicPr>
          <p:cNvPr id="4" name="Content Placeholder 3" descr="Frame and t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7153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I’m Going To Talk 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Decisions to Make</a:t>
            </a:r>
          </a:p>
          <a:p>
            <a:r>
              <a:rPr lang="en-US" dirty="0" smtClean="0"/>
              <a:t>Prototyping</a:t>
            </a:r>
          </a:p>
          <a:p>
            <a:r>
              <a:rPr lang="en-US" dirty="0" smtClean="0"/>
              <a:t>Finding Parts </a:t>
            </a:r>
          </a:p>
          <a:p>
            <a:r>
              <a:rPr lang="en-US" dirty="0" smtClean="0"/>
              <a:t>Building a Base </a:t>
            </a:r>
          </a:p>
          <a:p>
            <a:r>
              <a:rPr lang="en-US" dirty="0"/>
              <a:t>Art and Décor</a:t>
            </a:r>
          </a:p>
          <a:p>
            <a:r>
              <a:rPr lang="en-US" dirty="0" smtClean="0"/>
              <a:t>Wiring </a:t>
            </a:r>
          </a:p>
          <a:p>
            <a:r>
              <a:rPr lang="en-US" dirty="0" smtClean="0"/>
              <a:t>Places to Get Help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 descr="checklist-clipart-response-clipart-clipart-pencil-checklist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42" b="-20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3366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After Routing</a:t>
            </a:r>
            <a:endParaRPr lang="en-US" dirty="0"/>
          </a:p>
        </p:txBody>
      </p:sp>
      <p:pic>
        <p:nvPicPr>
          <p:cNvPr id="4" name="Content Placeholder 3" descr="Routed To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2690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Mounting Screws In Place</a:t>
            </a:r>
            <a:endParaRPr lang="en-US" dirty="0"/>
          </a:p>
        </p:txBody>
      </p:sp>
      <p:pic>
        <p:nvPicPr>
          <p:cNvPr id="4" name="Content Placeholder 3" descr="Mounting Screw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8273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Slot Cut</a:t>
            </a:r>
            <a:endParaRPr lang="en-US" dirty="0"/>
          </a:p>
        </p:txBody>
      </p:sp>
      <p:pic>
        <p:nvPicPr>
          <p:cNvPr id="4" name="Content Placeholder 3" descr="Slot Cu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9128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and Decor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Paint</a:t>
            </a:r>
          </a:p>
          <a:p>
            <a:pPr lvl="1"/>
            <a:r>
              <a:rPr lang="en-US" dirty="0" smtClean="0"/>
              <a:t>Easy</a:t>
            </a:r>
          </a:p>
          <a:p>
            <a:pPr lvl="1"/>
            <a:r>
              <a:rPr lang="en-US" dirty="0" smtClean="0"/>
              <a:t>Fast</a:t>
            </a:r>
          </a:p>
          <a:p>
            <a:pPr lvl="1"/>
            <a:r>
              <a:rPr lang="en-US" dirty="0" smtClean="0"/>
              <a:t>Can let you have some fun</a:t>
            </a:r>
          </a:p>
          <a:p>
            <a:pPr lvl="1"/>
            <a:r>
              <a:rPr lang="en-US" dirty="0" smtClean="0"/>
              <a:t>Will Chip? </a:t>
            </a:r>
          </a:p>
        </p:txBody>
      </p:sp>
    </p:spTree>
    <p:extLst>
      <p:ext uri="{BB962C8B-B14F-4D97-AF65-F5344CB8AC3E}">
        <p14:creationId xmlns:p14="http://schemas.microsoft.com/office/powerpoint/2010/main" val="2209626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and Decor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Art on Vinyl </a:t>
            </a:r>
          </a:p>
          <a:p>
            <a:pPr lvl="1"/>
            <a:r>
              <a:rPr lang="en-US" dirty="0" smtClean="0"/>
              <a:t>Harder to Apply</a:t>
            </a:r>
          </a:p>
          <a:p>
            <a:pPr lvl="1"/>
            <a:r>
              <a:rPr lang="en-US" dirty="0" smtClean="0"/>
              <a:t>Lets you use GIMP/Photoshop</a:t>
            </a:r>
          </a:p>
          <a:p>
            <a:pPr lvl="1"/>
            <a:r>
              <a:rPr lang="en-US" dirty="0" smtClean="0"/>
              <a:t>Little More Expensive </a:t>
            </a:r>
          </a:p>
          <a:p>
            <a:pPr lvl="1"/>
            <a:r>
              <a:rPr lang="en-US" dirty="0" smtClean="0"/>
              <a:t>Needs T-Molding on Edge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0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File</a:t>
            </a:r>
            <a:endParaRPr lang="en-US" dirty="0"/>
          </a:p>
        </p:txBody>
      </p:sp>
      <p:pic>
        <p:nvPicPr>
          <p:cNvPr id="4" name="Content Placeholder 3" descr="Art Fil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9" r="54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5443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Back from Printer</a:t>
            </a:r>
            <a:endParaRPr lang="en-US" dirty="0"/>
          </a:p>
        </p:txBody>
      </p:sp>
      <p:pic>
        <p:nvPicPr>
          <p:cNvPr id="4" name="Content Placeholder 3" descr="Ar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flipH="1">
            <a:off x="45720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134898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 and Mounting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NEAT</a:t>
            </a:r>
          </a:p>
          <a:p>
            <a:r>
              <a:rPr lang="en-US" dirty="0" smtClean="0"/>
              <a:t>Wire from controller board to components</a:t>
            </a:r>
          </a:p>
          <a:p>
            <a:pPr lvl="1"/>
            <a:r>
              <a:rPr lang="en-US" dirty="0" smtClean="0"/>
              <a:t>Bell wire works well! </a:t>
            </a:r>
          </a:p>
          <a:p>
            <a:pPr lvl="1"/>
            <a:r>
              <a:rPr lang="en-US" dirty="0" smtClean="0"/>
              <a:t>Color Coded!</a:t>
            </a:r>
          </a:p>
          <a:p>
            <a:pPr lvl="1"/>
            <a:r>
              <a:rPr lang="en-US" dirty="0" smtClean="0"/>
              <a:t>Solder or crimp spade connectors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697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 and Mounting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Mount controller boards to case FIRST </a:t>
            </a:r>
          </a:p>
          <a:p>
            <a:r>
              <a:rPr lang="en-US" dirty="0" smtClean="0"/>
              <a:t>Do a dry run to test your connections and lengths</a:t>
            </a:r>
          </a:p>
          <a:p>
            <a:r>
              <a:rPr lang="en-US" dirty="0"/>
              <a:t>Ground components </a:t>
            </a:r>
          </a:p>
          <a:p>
            <a:pPr lvl="1"/>
            <a:r>
              <a:rPr lang="en-US" dirty="0" err="1"/>
              <a:t>Xin</a:t>
            </a:r>
            <a:r>
              <a:rPr lang="en-US" dirty="0"/>
              <a:t>-Mo came with a chain of spade connected wires </a:t>
            </a:r>
          </a:p>
          <a:p>
            <a:r>
              <a:rPr lang="en-US" dirty="0" smtClean="0"/>
              <a:t>Connect to your device</a:t>
            </a:r>
          </a:p>
          <a:p>
            <a:pPr lvl="1"/>
            <a:r>
              <a:rPr lang="en-US" dirty="0" smtClean="0"/>
              <a:t>USB</a:t>
            </a:r>
          </a:p>
          <a:p>
            <a:pPr lvl="1"/>
            <a:r>
              <a:rPr lang="en-US" dirty="0" smtClean="0"/>
              <a:t>Other?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16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Finished Product!</a:t>
            </a:r>
            <a:endParaRPr lang="en-US" dirty="0"/>
          </a:p>
        </p:txBody>
      </p:sp>
      <p:pic>
        <p:nvPicPr>
          <p:cNvPr id="4" name="Content Placeholder 3" descr="IMG_062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4605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I’m NOT Going to Talk 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Setting up MAME </a:t>
            </a:r>
          </a:p>
          <a:p>
            <a:r>
              <a:rPr lang="en-US" dirty="0" smtClean="0"/>
              <a:t>Mac vs. PC vs. </a:t>
            </a:r>
            <a:r>
              <a:rPr lang="en-US" smtClean="0"/>
              <a:t>Pi </a:t>
            </a:r>
            <a:endParaRPr lang="en-US" dirty="0" smtClean="0"/>
          </a:p>
          <a:p>
            <a:r>
              <a:rPr lang="en-US" dirty="0" smtClean="0"/>
              <a:t>Building an actual cabinet </a:t>
            </a:r>
          </a:p>
          <a:p>
            <a:pPr lvl="1"/>
            <a:r>
              <a:rPr lang="en-US" dirty="0" smtClean="0"/>
              <a:t>CRT vs. LCD </a:t>
            </a:r>
          </a:p>
          <a:p>
            <a:pPr lvl="1"/>
            <a:r>
              <a:rPr lang="en-US" dirty="0" smtClean="0"/>
              <a:t>No room in my house 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995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Underneath</a:t>
            </a:r>
            <a:endParaRPr lang="en-US" dirty="0"/>
          </a:p>
        </p:txBody>
      </p:sp>
      <p:pic>
        <p:nvPicPr>
          <p:cNvPr id="4" name="Content Placeholder 3" descr="Underwirin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22124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Get Help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Your Own Controller Forums</a:t>
            </a:r>
          </a:p>
          <a:p>
            <a:pPr lvl="1"/>
            <a:r>
              <a:rPr lang="en-US" dirty="0">
                <a:hlinkClick r:id="rId2"/>
              </a:rPr>
              <a:t>http://forum.arcadecontrols.com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err="1" smtClean="0"/>
              <a:t>Ultimarc</a:t>
            </a:r>
            <a:r>
              <a:rPr lang="en-US" dirty="0" smtClean="0"/>
              <a:t> has great tech support! </a:t>
            </a:r>
          </a:p>
          <a:p>
            <a:endParaRPr lang="en-US" dirty="0"/>
          </a:p>
          <a:p>
            <a:r>
              <a:rPr lang="en-US" dirty="0" smtClean="0"/>
              <a:t>Find a woodworker :D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322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to Make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Games to Play?</a:t>
            </a:r>
          </a:p>
          <a:p>
            <a:pPr lvl="1"/>
            <a:r>
              <a:rPr lang="en-US" dirty="0" smtClean="0"/>
              <a:t>Informs what you need to put on the controller</a:t>
            </a:r>
          </a:p>
          <a:p>
            <a:r>
              <a:rPr lang="en-US" dirty="0" smtClean="0"/>
              <a:t>Spinner? Trackball? </a:t>
            </a:r>
            <a:r>
              <a:rPr lang="en-US" dirty="0" err="1" smtClean="0"/>
              <a:t>Lightgun</a:t>
            </a:r>
            <a:r>
              <a:rPr lang="en-US" dirty="0" smtClean="0"/>
              <a:t>? </a:t>
            </a:r>
          </a:p>
          <a:p>
            <a:r>
              <a:rPr lang="en-US" dirty="0" smtClean="0"/>
              <a:t>Specialty Hardware</a:t>
            </a:r>
          </a:p>
          <a:p>
            <a:pPr lvl="1"/>
            <a:r>
              <a:rPr lang="en-US" dirty="0" err="1" smtClean="0"/>
              <a:t>Tron</a:t>
            </a:r>
            <a:endParaRPr lang="en-US" dirty="0" smtClean="0"/>
          </a:p>
          <a:p>
            <a:r>
              <a:rPr lang="en-US" dirty="0" smtClean="0"/>
              <a:t>What to control the controls?</a:t>
            </a:r>
          </a:p>
          <a:p>
            <a:endParaRPr lang="en-US" dirty="0" smtClean="0"/>
          </a:p>
        </p:txBody>
      </p:sp>
      <p:pic>
        <p:nvPicPr>
          <p:cNvPr id="5" name="Picture 4" descr="question-acqbpozcM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641" y="3005265"/>
            <a:ext cx="1834088" cy="294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61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iPAC</a:t>
            </a:r>
            <a:r>
              <a:rPr lang="en-US" dirty="0" smtClean="0"/>
              <a:t> Controller</a:t>
            </a:r>
            <a:endParaRPr lang="en-US" dirty="0"/>
          </a:p>
        </p:txBody>
      </p:sp>
      <p:pic>
        <p:nvPicPr>
          <p:cNvPr id="4" name="Content Placeholder 3" descr="ipac2_dia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7" b="107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4784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Prototyping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Layout Options</a:t>
            </a:r>
          </a:p>
          <a:p>
            <a:pPr lvl="1"/>
            <a:r>
              <a:rPr lang="en-US" dirty="0" smtClean="0"/>
              <a:t>CADD Programs </a:t>
            </a:r>
          </a:p>
          <a:p>
            <a:pPr lvl="1"/>
            <a:r>
              <a:rPr lang="en-US" dirty="0" smtClean="0"/>
              <a:t>Existing Controllers (X-Arcade) </a:t>
            </a:r>
          </a:p>
          <a:p>
            <a:pPr lvl="1"/>
            <a:r>
              <a:rPr lang="en-US" dirty="0" smtClean="0"/>
              <a:t>Specialty Apps</a:t>
            </a:r>
          </a:p>
          <a:p>
            <a:r>
              <a:rPr lang="en-US" dirty="0" smtClean="0"/>
              <a:t>Print at actual size </a:t>
            </a:r>
          </a:p>
          <a:p>
            <a:pPr lvl="1"/>
            <a:r>
              <a:rPr lang="en-US" dirty="0" smtClean="0"/>
              <a:t>Excel/Tiled </a:t>
            </a:r>
          </a:p>
          <a:p>
            <a:r>
              <a:rPr lang="en-US" dirty="0" smtClean="0"/>
              <a:t>Cardboard! </a:t>
            </a:r>
          </a:p>
          <a:p>
            <a:pPr lvl="1"/>
            <a:r>
              <a:rPr lang="en-US" dirty="0" smtClean="0"/>
              <a:t>Strong enough to mount parts</a:t>
            </a:r>
          </a:p>
        </p:txBody>
      </p:sp>
    </p:spTree>
    <p:extLst>
      <p:ext uri="{BB962C8B-B14F-4D97-AF65-F5344CB8AC3E}">
        <p14:creationId xmlns:p14="http://schemas.microsoft.com/office/powerpoint/2010/main" val="673723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- Layout</a:t>
            </a:r>
            <a:endParaRPr lang="en-US" dirty="0"/>
          </a:p>
        </p:txBody>
      </p:sp>
      <p:pic>
        <p:nvPicPr>
          <p:cNvPr id="4" name="Content Placeholder 3" descr="IMG_057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06" r="-179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7806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Cardboard Prototype</a:t>
            </a:r>
            <a:endParaRPr lang="en-US" dirty="0"/>
          </a:p>
        </p:txBody>
      </p:sp>
      <p:pic>
        <p:nvPicPr>
          <p:cNvPr id="4" name="Content Placeholder 3" descr="IMG_058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0304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Full Layout</a:t>
            </a:r>
            <a:endParaRPr lang="en-US" dirty="0"/>
          </a:p>
        </p:txBody>
      </p:sp>
      <p:pic>
        <p:nvPicPr>
          <p:cNvPr id="4" name="Content Placeholder 3" descr="Prototype 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b="13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3634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ple">
      <a:majorFont>
        <a:latin typeface="Motter Tektur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Apple Garamond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</TotalTime>
  <Words>383</Words>
  <Application>Microsoft Macintosh PowerPoint</Application>
  <PresentationFormat>On-screen Show (4:3)</PresentationFormat>
  <Paragraphs>103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Up Close With the MAME Monster</vt:lpstr>
      <vt:lpstr>What I’m Going To Talk About</vt:lpstr>
      <vt:lpstr>What I’m NOT Going to Talk About</vt:lpstr>
      <vt:lpstr>Decisions to Make</vt:lpstr>
      <vt:lpstr>iPAC Controller</vt:lpstr>
      <vt:lpstr>Prototyping</vt:lpstr>
      <vt:lpstr>Prototype - Layout</vt:lpstr>
      <vt:lpstr>Cardboard Prototype</vt:lpstr>
      <vt:lpstr>Prototype Full Layout</vt:lpstr>
      <vt:lpstr>Final Prototype</vt:lpstr>
      <vt:lpstr>Finding Parts</vt:lpstr>
      <vt:lpstr>Building Your Base</vt:lpstr>
      <vt:lpstr>Building Your Base</vt:lpstr>
      <vt:lpstr>Saw (Saber/Jig/)</vt:lpstr>
      <vt:lpstr>Drill(s) and Bits</vt:lpstr>
      <vt:lpstr>Hand Sander</vt:lpstr>
      <vt:lpstr>Router (no not that kind) </vt:lpstr>
      <vt:lpstr>Pieces Cut and Drilled</vt:lpstr>
      <vt:lpstr>Base Frame</vt:lpstr>
      <vt:lpstr>Top After Routing</vt:lpstr>
      <vt:lpstr>Mounting Screws In Place</vt:lpstr>
      <vt:lpstr>Slot Cut</vt:lpstr>
      <vt:lpstr>Art and Decor</vt:lpstr>
      <vt:lpstr>Art and Decor</vt:lpstr>
      <vt:lpstr>Art File</vt:lpstr>
      <vt:lpstr>Art Back from Printer</vt:lpstr>
      <vt:lpstr>Wiring and Mounting</vt:lpstr>
      <vt:lpstr>Wiring and Mounting</vt:lpstr>
      <vt:lpstr>Finished Product!</vt:lpstr>
      <vt:lpstr>Underneath</vt:lpstr>
      <vt:lpstr>Where to Get Help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Silicone Molding and Resin Casting Small Parts</dc:title>
  <dc:creator>New User</dc:creator>
  <cp:lastModifiedBy>Kathryn Szkotnicki</cp:lastModifiedBy>
  <cp:revision>66</cp:revision>
  <dcterms:created xsi:type="dcterms:W3CDTF">2016-06-22T00:29:01Z</dcterms:created>
  <dcterms:modified xsi:type="dcterms:W3CDTF">2018-07-10T19:55:28Z</dcterms:modified>
</cp:coreProperties>
</file>