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2" r:id="rId6"/>
    <p:sldId id="263" r:id="rId7"/>
    <p:sldId id="264" r:id="rId8"/>
    <p:sldId id="270" r:id="rId9"/>
    <p:sldId id="265" r:id="rId10"/>
    <p:sldId id="266" r:id="rId11"/>
    <p:sldId id="268" r:id="rId12"/>
    <p:sldId id="269" r:id="rId13"/>
    <p:sldId id="259" r:id="rId14"/>
    <p:sldId id="260" r:id="rId15"/>
    <p:sldId id="26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96" y="-16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EF1B9E-1794-4D15-9C0E-03E7AA0F7F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5FAA74F-2599-4B97-8BE8-6A05A6D88B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B1561C8-B6AB-44BD-B97D-42A5899D2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EF53CC-7752-42DC-817A-7ECE45FFC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853E43-5F18-4B18-8C86-7AC55E5C5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129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7945CE-0FC7-47A3-B7C2-9BD863EF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79F5F36-14AF-4834-9BC2-1AE1E6B21D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6CAEA26-0A52-475C-A8BB-2F707D839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285AFEC-C8A6-4F5A-8386-EB8526C57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BDC1447-5248-4314-8716-2F44D405F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9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8A03BE9-7DBA-4845-B60B-DCB9F4B511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F9470A9-8789-41B6-8C9D-A8C9F40E01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179DC90-55CB-4D5E-B73A-98603AAB3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2C38FFD-5F48-4C33-8D33-65B754ACC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CEB9569-D1CD-4397-B5B9-280FF6588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54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A07080-689A-40F1-9749-60734FBE5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CB226D3-3505-4B9C-9A8D-AAA90279A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6DDC958-7C74-4AA5-95B2-666C7872C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53AA1F-B82D-47DA-819B-C971D562D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51C3AF-F5C5-47AC-9F6E-0A0FE7B37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9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4CE085-7A48-4661-A845-13684A33F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2938F9A-28ED-4700-A06A-851DA2FFB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EC13A3-D9A3-497E-9B9C-E63BA8525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5090D2-45BA-4847-9276-2C07BCA65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A498FDD-C0F3-49E2-A1B9-82A933EEA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90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F3C952-41C8-4FEB-B63C-60E8EADFB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BE097C-26C0-4E03-8948-38B4364CDF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D6BD4B1-9727-4380-A402-E143962B3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7555DBF-E796-4675-8DAF-C3549CDED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1CA59EC-0D8F-4314-8AD0-8E5F01E4D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5B353A2-70DD-4EB5-9AB6-76352213D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5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CFEE24-778D-43A2-9D37-6B7281FD1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4D137E8-298D-4135-8036-E5AF3CA13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5F2EE85-F958-4896-AD2F-E0F65A3ACB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5D245A4-F162-444C-9E0F-4243558FA3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A814C2F-6FE8-4074-8D5A-3C85FA95F9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E7CD1B4-9A79-47E8-B494-D5E5250A7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4EB65F9-459E-4168-A04C-162F3905D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33C4A23-CC7D-49F8-A4FC-E07DE71AF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1DAF82-05B4-4AFC-B91A-3EA2601E5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F464E29-F7E0-4F71-A696-59624421A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F30F071-E444-40B9-BAB7-6F305466A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396683D-4139-4994-BCFF-BF331DEF0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DDBDE79-1B7C-4904-A146-8BEF9B58E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65C9BB8-B4DA-498B-AB69-1F5FFB90C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47CB5A-6866-4CC7-8E80-15BB8F52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060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4D9462-4DEE-4D27-AB13-6BF57C905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D07E7F0-88FF-44E2-A53A-416486A020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09A3830-32E6-4516-B146-A8F4B73B3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5AAC552-1156-4414-82DA-93F30DBB1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9EEFBED-B0C3-441D-BF61-66E56ED4F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8826490-6C31-43D8-95EA-779E9F11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4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E01648-5830-44B1-A604-5134CE519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28F880A-F6C7-41DE-86CD-E4F70CE4E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C130E85-8EEB-4D12-8382-D306403AF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26A58F2-AA53-41C8-9920-A47334476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AFAA03F-C9BC-4186-91A1-F67C62595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1539AC0-9BA3-46BE-8E69-FA6840CD6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4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EAB40BA-196E-4586-AFF3-345816E76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09987EA-7668-4F13-907C-60E2F6434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176EDBC-6B86-4D7F-9564-B83E5F693B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C62FF-A817-4289-8EE7-7828D38E6DC3}" type="datetimeFigureOut">
              <a:rPr lang="en-US" smtClean="0"/>
              <a:pPr/>
              <a:t>7/8/18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1ECF61-9D0F-4665-9E0D-9617C74F02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0D4CB5-16A3-419C-B80B-5198B7183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C24BD-3CE2-4F9C-91B0-055DC0BEFF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043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7701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KansasFest</a:t>
            </a:r>
            <a:r>
              <a:rPr lang="en-US" b="1" dirty="0" smtClean="0"/>
              <a:t> 2018 Update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3591" y="4292151"/>
            <a:ext cx="11208589" cy="1655762"/>
          </a:xfrm>
        </p:spPr>
        <p:txBody>
          <a:bodyPr>
            <a:noAutofit/>
          </a:bodyPr>
          <a:lstStyle/>
          <a:p>
            <a:endParaRPr lang="en-US" sz="2800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5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85995" y="5613400"/>
            <a:ext cx="1270000" cy="850900"/>
          </a:xfrm>
          <a:prstGeom prst="rect">
            <a:avLst/>
          </a:prstGeom>
          <a:noFill/>
        </p:spPr>
      </p:pic>
      <p:pic>
        <p:nvPicPr>
          <p:cNvPr id="6146" name="Picture 2" descr="C:\Users\mark\Dropbox\Game Project\Marketing-PR\Kfest 2018\() Main Presentation\() supporting files\kansasfest-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0152" y="4613189"/>
            <a:ext cx="3243263" cy="90616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09753" y="6409038"/>
            <a:ext cx="1630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0"/>
            <a:ext cx="11307133" cy="119448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WORK-IN-PROCESS - </a:t>
            </a:r>
            <a:r>
              <a:rPr lang="en-US" sz="2800" b="1" dirty="0" smtClean="0"/>
              <a:t>6</a:t>
            </a:r>
            <a:endParaRPr lang="en-US" sz="2800" b="1" dirty="0"/>
          </a:p>
        </p:txBody>
      </p:sp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pic>
        <p:nvPicPr>
          <p:cNvPr id="5122" name="Picture 2" descr="C:\Users\mark\Dropbox\Game Project\Marketing-PR\Kfest 2018\() Main Presentation\() supporting files\() WIP images\WIP_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5503" y="790832"/>
            <a:ext cx="10775091" cy="467085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414" y="2044067"/>
            <a:ext cx="10948087" cy="229727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2578443"/>
            <a:ext cx="11307133" cy="359169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 </a:t>
            </a:r>
            <a:r>
              <a:rPr lang="en-US" sz="2800" dirty="0" err="1" smtClean="0">
                <a:latin typeface="Arial Rounded MT Bold" panose="020F0704030504030204" pitchFamily="34" charset="0"/>
              </a:rPr>
              <a:t>Mockingboard</a:t>
            </a:r>
            <a:r>
              <a:rPr lang="en-US" sz="2800" dirty="0" smtClean="0">
                <a:latin typeface="Arial Rounded MT Bold" panose="020F0704030504030204" pitchFamily="34" charset="0"/>
              </a:rPr>
              <a:t> Demo</a:t>
            </a:r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  <p:pic>
        <p:nvPicPr>
          <p:cNvPr id="1026" name="Picture 2" descr="C:\Users\mark\Dropbox\Game Project\Marketing-PR\Kfest 2018\() Main Presentation\() supporting files\AppleWIN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3155" y="3542270"/>
            <a:ext cx="5715000" cy="3173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414" y="2044067"/>
            <a:ext cx="10948087" cy="229727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2578443"/>
            <a:ext cx="11307133" cy="359169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 </a:t>
            </a:r>
            <a:r>
              <a:rPr lang="en-US" sz="2800" dirty="0" err="1" smtClean="0">
                <a:latin typeface="Arial Rounded MT Bold" panose="020F0704030504030204" pitchFamily="34" charset="0"/>
              </a:rPr>
              <a:t>Mockingboard</a:t>
            </a:r>
            <a:r>
              <a:rPr lang="en-US" sz="2800" dirty="0" smtClean="0">
                <a:latin typeface="Arial Rounded MT Bold" panose="020F0704030504030204" pitchFamily="34" charset="0"/>
              </a:rPr>
              <a:t> Project Slideshow</a:t>
            </a:r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New Team Members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3023523"/>
            <a:ext cx="11307133" cy="314661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Jarrod </a:t>
            </a:r>
            <a:r>
              <a:rPr lang="en-US" sz="2800" b="1" dirty="0" err="1" smtClean="0"/>
              <a:t>Kalief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Michael </a:t>
            </a:r>
            <a:r>
              <a:rPr lang="en-US" sz="2800" b="1" dirty="0" err="1" smtClean="0"/>
              <a:t>Pohoreski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Chris </a:t>
            </a:r>
            <a:r>
              <a:rPr lang="en-US" sz="2800" b="1" dirty="0" err="1" smtClean="0"/>
              <a:t>Torrence</a:t>
            </a:r>
            <a:endParaRPr lang="en-US" sz="2800" b="1" dirty="0" smtClean="0"/>
          </a:p>
          <a:p>
            <a:pPr algn="l"/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New Community Contributors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3023523"/>
            <a:ext cx="11307133" cy="3146618"/>
          </a:xfrm>
        </p:spPr>
        <p:txBody>
          <a:bodyPr>
            <a:noAutofit/>
          </a:bodyPr>
          <a:lstStyle/>
          <a:p>
            <a:endParaRPr lang="en-US" sz="2800" b="1" dirty="0" smtClean="0"/>
          </a:p>
          <a:p>
            <a:r>
              <a:rPr lang="en-US" sz="2800" b="1" dirty="0" smtClean="0"/>
              <a:t>Eric </a:t>
            </a:r>
            <a:r>
              <a:rPr lang="en-US" sz="2800" b="1" dirty="0" err="1" smtClean="0"/>
              <a:t>Rangell</a:t>
            </a:r>
            <a:endParaRPr lang="en-US" sz="2800" b="1" dirty="0" smtClean="0"/>
          </a:p>
          <a:p>
            <a:endParaRPr lang="en-US" sz="2800" b="1" dirty="0" smtClean="0"/>
          </a:p>
          <a:p>
            <a:r>
              <a:rPr lang="en-US" sz="2800" b="1" dirty="0" smtClean="0"/>
              <a:t>Tom Porter</a:t>
            </a:r>
          </a:p>
          <a:p>
            <a:pPr algn="l"/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932670"/>
            <a:ext cx="10948087" cy="14416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3220995"/>
            <a:ext cx="11307133" cy="2949146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Arial Rounded MT Bold" panose="020F0704030504030204" pitchFamily="34" charset="0"/>
              </a:rPr>
              <a:t>Questions?</a:t>
            </a:r>
            <a:br>
              <a:rPr lang="en-US" sz="4800" dirty="0" smtClean="0">
                <a:latin typeface="Arial Rounded MT Bold" panose="020F0704030504030204" pitchFamily="34" charset="0"/>
              </a:rPr>
            </a:br>
            <a:endParaRPr lang="en-US" sz="4800" b="1" dirty="0" smtClean="0"/>
          </a:p>
          <a:p>
            <a:pPr algn="l"/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3377750"/>
            <a:ext cx="11208589" cy="2314596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b="1" dirty="0" err="1" smtClean="0"/>
              <a:t>Crowdfunding</a:t>
            </a:r>
            <a:r>
              <a:rPr lang="en-US" sz="2800" b="1" dirty="0" smtClean="0"/>
              <a:t> to produce collector’s edition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b="1" dirty="0" smtClean="0"/>
              <a:t>Chris </a:t>
            </a:r>
            <a:r>
              <a:rPr lang="en-US" sz="2800" b="1" dirty="0" err="1" smtClean="0"/>
              <a:t>Torrence</a:t>
            </a:r>
            <a:r>
              <a:rPr lang="en-US" sz="2800" b="1" dirty="0" smtClean="0"/>
              <a:t> leading the effort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b="1" dirty="0" smtClean="0"/>
              <a:t>Launch date</a:t>
            </a:r>
          </a:p>
          <a:p>
            <a:pPr algn="l">
              <a:buFont typeface="Arial" pitchFamily="34" charset="0"/>
              <a:buChar char="•"/>
            </a:pPr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5" name="Picture 4" descr="preview-logo-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6821" y="5382526"/>
            <a:ext cx="3800475" cy="1019175"/>
          </a:xfrm>
          <a:prstGeom prst="rect">
            <a:avLst/>
          </a:prstGeom>
        </p:spPr>
      </p:pic>
      <p:pic>
        <p:nvPicPr>
          <p:cNvPr id="1026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85995" y="5613400"/>
            <a:ext cx="1270000" cy="8509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Splash Screen</a:t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3023523"/>
            <a:ext cx="11307133" cy="3146618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5" name="Picture 4" descr="incred_bellyflop_king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45492" y="3055414"/>
            <a:ext cx="6474940" cy="3015871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12" name="Right Arrow 11"/>
          <p:cNvSpPr/>
          <p:nvPr/>
        </p:nvSpPr>
        <p:spPr>
          <a:xfrm rot="2728842">
            <a:off x="709594" y="2933761"/>
            <a:ext cx="2125923" cy="534559"/>
          </a:xfrm>
          <a:prstGeom prst="rightArrow">
            <a:avLst>
              <a:gd name="adj1" fmla="val 6485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3611" y="1960604"/>
            <a:ext cx="1483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Further ado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148281" y="1960605"/>
            <a:ext cx="1573427" cy="3789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414" y="2044067"/>
            <a:ext cx="10948087" cy="229727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262" y="2578443"/>
            <a:ext cx="11307133" cy="359169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Arial Rounded MT Bold" panose="020F0704030504030204" pitchFamily="34" charset="0"/>
              </a:rPr>
              <a:t> Splash Screen Demo</a:t>
            </a:r>
            <a:endParaRPr lang="en-US" sz="2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326897E-8997-4C76-BDD5-19E8007CE8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63" y="593725"/>
            <a:ext cx="5810348" cy="1166932"/>
          </a:xfrm>
          <a:prstGeom prst="rect">
            <a:avLst/>
          </a:prstGeom>
        </p:spPr>
      </p:pic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  <p:pic>
        <p:nvPicPr>
          <p:cNvPr id="1026" name="Picture 2" descr="C:\Users\mark\Dropbox\Game Project\Marketing-PR\Kfest 2018\() Main Presentation\() supporting files\AppleWIN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3155" y="3542270"/>
            <a:ext cx="5715000" cy="31735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0"/>
            <a:ext cx="11307133" cy="119448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WORK-IN-PROCESS - 1</a:t>
            </a:r>
            <a:endParaRPr lang="en-US" sz="2800" b="1" dirty="0"/>
          </a:p>
        </p:txBody>
      </p:sp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pic>
        <p:nvPicPr>
          <p:cNvPr id="1026" name="Picture 2" descr="C:\Users\mark\Dropbox\Game Project\Marketing-PR\Kfest 2018\() Main Presentation\() supporting files\() WIP images\WIP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264" y="799072"/>
            <a:ext cx="10781719" cy="4696768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0"/>
            <a:ext cx="11307133" cy="119448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WORK-IN-PROCESS - 2</a:t>
            </a:r>
            <a:endParaRPr lang="en-US" sz="2800" b="1" dirty="0"/>
          </a:p>
        </p:txBody>
      </p:sp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pic>
        <p:nvPicPr>
          <p:cNvPr id="2051" name="Picture 3" descr="C:\Users\mark\Dropbox\Game Project\Marketing-PR\Kfest 2018\() Main Presentation\() supporting files\() WIP images\WIP_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028" y="792127"/>
            <a:ext cx="10816280" cy="467779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0"/>
            <a:ext cx="11307133" cy="119448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WORK-IN-PROCESS - 3</a:t>
            </a:r>
            <a:endParaRPr lang="en-US" sz="2800" b="1" dirty="0"/>
          </a:p>
        </p:txBody>
      </p:sp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pic>
        <p:nvPicPr>
          <p:cNvPr id="3075" name="Picture 3" descr="C:\Users\mark\Dropbox\Game Project\Marketing-PR\Kfest 2018\() Main Presentation\() supporting files\() WIP images\WIP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314" y="790832"/>
            <a:ext cx="10750379" cy="467085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0"/>
            <a:ext cx="11307133" cy="119448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WORK-IN-PROCESS - </a:t>
            </a:r>
            <a:r>
              <a:rPr lang="en-US" sz="2800" b="1" dirty="0" smtClean="0"/>
              <a:t>4</a:t>
            </a:r>
            <a:endParaRPr lang="en-US" sz="2800" b="1" dirty="0"/>
          </a:p>
        </p:txBody>
      </p:sp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  <p:pic>
        <p:nvPicPr>
          <p:cNvPr id="5" name="Picture 4" descr="cow-in-pasture.jpg.838x0_q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01" y="1100668"/>
            <a:ext cx="10280866" cy="438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323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D656559-C996-4AC8-809A-67420639FF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3696" y="2077018"/>
            <a:ext cx="10948087" cy="22972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r>
              <a:rPr lang="en-US" dirty="0" smtClean="0">
                <a:latin typeface="Arial Rounded MT Bold" panose="020F0704030504030204" pitchFamily="34" charset="0"/>
              </a:rPr>
              <a:t/>
            </a:r>
            <a:br>
              <a:rPr lang="en-US" dirty="0" smtClean="0">
                <a:latin typeface="Arial Rounded MT Bold" panose="020F0704030504030204" pitchFamily="34" charset="0"/>
              </a:rPr>
            </a:b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89E2FBF-70DD-409A-BA43-8C1DBD46D5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073" y="0"/>
            <a:ext cx="11307133" cy="1194486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WORK-IN-PROCESS - </a:t>
            </a:r>
            <a:r>
              <a:rPr lang="en-US" sz="2800" b="1" dirty="0" smtClean="0"/>
              <a:t>5</a:t>
            </a:r>
            <a:endParaRPr lang="en-US" sz="2800" b="1" dirty="0"/>
          </a:p>
        </p:txBody>
      </p:sp>
      <p:pic>
        <p:nvPicPr>
          <p:cNvPr id="7" name="Picture 2" descr="C:\Users\mark\Dropbox\Game Project\Marketing-PR\Logos\() various_sizes\Logo-width-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759" y="5613400"/>
            <a:ext cx="1270000" cy="850900"/>
          </a:xfrm>
          <a:prstGeom prst="rect">
            <a:avLst/>
          </a:prstGeom>
          <a:noFill/>
        </p:spPr>
      </p:pic>
      <p:pic>
        <p:nvPicPr>
          <p:cNvPr id="4098" name="Picture 2" descr="C:\Users\mark\Dropbox\Game Project\Marketing-PR\Kfest 2018\() Main Presentation\() supporting files\() WIP images\WIP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790" y="790831"/>
            <a:ext cx="10758616" cy="469556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338487" y="6483178"/>
            <a:ext cx="1816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6502 Workshop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0054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117</Words>
  <Application>Microsoft Macintosh PowerPoint</Application>
  <PresentationFormat>Custom</PresentationFormat>
  <Paragraphs>53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KansasFest 2018 Update </vt:lpstr>
      <vt:lpstr>  </vt:lpstr>
      <vt:lpstr>Splash Screen  </vt:lpstr>
      <vt:lpstr> </vt:lpstr>
      <vt:lpstr>  </vt:lpstr>
      <vt:lpstr>  </vt:lpstr>
      <vt:lpstr>  </vt:lpstr>
      <vt:lpstr>  </vt:lpstr>
      <vt:lpstr>  </vt:lpstr>
      <vt:lpstr>  </vt:lpstr>
      <vt:lpstr> </vt:lpstr>
      <vt:lpstr> </vt:lpstr>
      <vt:lpstr>New Team Members  </vt:lpstr>
      <vt:lpstr>New Community Contributors  </vt:lpstr>
      <vt:lpstr>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Nox Archaist  Mockingboard Driver and Music Composition Process</dc:title>
  <dc:creator>Eric Rangell</dc:creator>
  <cp:lastModifiedBy>Mark Lemmert</cp:lastModifiedBy>
  <cp:revision>59</cp:revision>
  <dcterms:created xsi:type="dcterms:W3CDTF">2018-05-13T20:31:49Z</dcterms:created>
  <dcterms:modified xsi:type="dcterms:W3CDTF">2018-07-08T22:25:33Z</dcterms:modified>
</cp:coreProperties>
</file>