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8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4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80523-556D-624B-9AE7-5544F1EB3A34}" type="datetimeFigureOut">
              <a:rPr lang="fr-FR" smtClean="0"/>
              <a:t>19/07/17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AE6C9-CFD8-0744-ACF7-5000E6F43B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74480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4C931-1D12-1545-8E52-CE3A0637A979}" type="datetimeFigureOut">
              <a:rPr lang="fr-FR" smtClean="0"/>
              <a:t>19/07/17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29494-04F3-904F-8B15-A0D1F47BB02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8648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8E409-43D3-2A4D-A133-AC3FD165127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42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1B0CD-FE39-D245-971B-6C2A10A80AB7}" type="datetime1">
              <a:rPr lang="fr-FR" smtClean="0"/>
              <a:t>19/07/17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26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42DA-973E-AD4E-BB8C-CC3A3C2A6A5B}" type="datetime1">
              <a:rPr lang="fr-FR" smtClean="0"/>
              <a:t>19/07/17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93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158C2-984C-2041-8B17-A6273589ACA1}" type="datetime1">
              <a:rPr lang="fr-FR" smtClean="0"/>
              <a:t>19/07/17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2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278E-52F6-1F4A-A469-5795CB359620}" type="datetime1">
              <a:rPr lang="fr-FR" smtClean="0"/>
              <a:t>19/07/17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964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8C22-5F51-E343-B177-9F54365442B5}" type="datetime1">
              <a:rPr lang="fr-FR" smtClean="0"/>
              <a:t>19/07/17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45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6E843-CE26-3947-8DC1-380346708632}" type="datetime1">
              <a:rPr lang="fr-FR" smtClean="0"/>
              <a:t>19/07/17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E90B-B812-8F4C-BFB8-EE5D5CBAF621}" type="datetime1">
              <a:rPr lang="fr-FR" smtClean="0"/>
              <a:t>19/07/17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20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B1AFC-761B-2143-BD8D-CF85CF98AE75}" type="datetime1">
              <a:rPr lang="fr-FR" smtClean="0"/>
              <a:t>19/07/17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72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C6BA0-90EC-E54E-B354-DF17655B8707}" type="datetime1">
              <a:rPr lang="fr-FR" smtClean="0"/>
              <a:t>19/07/17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30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BFBA-8C26-AB44-8522-E6E0CE2D4D8E}" type="datetime1">
              <a:rPr lang="fr-FR" smtClean="0"/>
              <a:t>19/07/17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85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CA27-59FD-4948-B661-F13EE6BB86B3}" type="datetime1">
              <a:rPr lang="fr-FR" smtClean="0"/>
              <a:t>19/07/17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89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7A1D3-0EBF-C445-9875-EACBFA2CF7CA}" type="datetime1">
              <a:rPr lang="fr-FR" smtClean="0"/>
              <a:t>19/07/17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C4D17-1851-034C-8E2A-F90BD8613D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05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 fra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72018" cy="2840182"/>
          </a:xfrm>
          <a:prstGeom prst="rect">
            <a:avLst/>
          </a:prstGeom>
        </p:spPr>
      </p:pic>
      <p:pic>
        <p:nvPicPr>
          <p:cNvPr id="7" name="Image 6" descr="image kansasfest-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486321"/>
            <a:ext cx="3860800" cy="673100"/>
          </a:xfrm>
          <a:prstGeom prst="rect">
            <a:avLst/>
          </a:prstGeom>
        </p:spPr>
      </p:pic>
      <p:pic>
        <p:nvPicPr>
          <p:cNvPr id="10" name="Espace réservé du contenu 5" descr="image brutal delux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798" b="-38798"/>
          <a:stretch>
            <a:fillRect/>
          </a:stretch>
        </p:blipFill>
        <p:spPr>
          <a:xfrm>
            <a:off x="1029539" y="3274663"/>
            <a:ext cx="6643688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3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834865" y="178885"/>
            <a:ext cx="1529215" cy="4118311"/>
          </a:xfrm>
        </p:spPr>
        <p:txBody>
          <a:bodyPr vert="wordArtVert">
            <a:noAutofit/>
          </a:bodyPr>
          <a:lstStyle/>
          <a:p>
            <a:pPr algn="r"/>
            <a:r>
              <a:rPr lang="fr-FR" sz="6600" dirty="0" err="1" smtClean="0">
                <a:solidFill>
                  <a:srgbClr val="4187E3"/>
                </a:solidFill>
              </a:rPr>
              <a:t>kansa</a:t>
            </a:r>
            <a:r>
              <a:rPr lang="fr-FR" sz="8000" dirty="0" err="1" smtClean="0">
                <a:solidFill>
                  <a:srgbClr val="4187E3"/>
                </a:solidFill>
              </a:rPr>
              <a:t>S</a:t>
            </a:r>
            <a:endParaRPr lang="fr-FR" sz="8000" dirty="0">
              <a:solidFill>
                <a:srgbClr val="4187E3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4176" y="5971775"/>
            <a:ext cx="6400800" cy="890263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fr-FR" dirty="0" smtClean="0"/>
              <a:t>Antoine </a:t>
            </a:r>
            <a:r>
              <a:rPr lang="fr-FR" dirty="0" err="1" smtClean="0"/>
              <a:t>Vignau</a:t>
            </a:r>
            <a:r>
              <a:rPr lang="fr-FR" dirty="0" smtClean="0"/>
              <a:t> &amp; Olivier </a:t>
            </a:r>
            <a:r>
              <a:rPr lang="fr-FR" dirty="0" err="1" smtClean="0"/>
              <a:t>Zardini</a:t>
            </a:r>
            <a:endParaRPr lang="fr-FR" dirty="0" smtClean="0"/>
          </a:p>
          <a:p>
            <a:pPr algn="r"/>
            <a:r>
              <a:rPr lang="fr-FR" sz="2900" dirty="0" err="1" smtClean="0"/>
              <a:t>Founders</a:t>
            </a:r>
            <a:r>
              <a:rPr lang="fr-FR" sz="2900" dirty="0" smtClean="0"/>
              <a:t> of the </a:t>
            </a:r>
            <a:r>
              <a:rPr lang="fr-FR" sz="2900" dirty="0" err="1" smtClean="0"/>
              <a:t>Speedball</a:t>
            </a:r>
            <a:r>
              <a:rPr lang="fr-FR" sz="2900" dirty="0" smtClean="0"/>
              <a:t> 2 </a:t>
            </a:r>
            <a:r>
              <a:rPr lang="fr-FR" sz="2900" dirty="0" err="1" smtClean="0"/>
              <a:t>programming</a:t>
            </a:r>
            <a:r>
              <a:rPr lang="fr-FR" sz="2900" dirty="0" smtClean="0"/>
              <a:t> group</a:t>
            </a:r>
          </a:p>
        </p:txBody>
      </p:sp>
      <p:pic>
        <p:nvPicPr>
          <p:cNvPr id="4" name="Image 3" descr="atari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302" y="2847545"/>
            <a:ext cx="1305646" cy="1449651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3599472" y="178885"/>
            <a:ext cx="1529215" cy="4118311"/>
          </a:xfrm>
          <a:prstGeom prst="rect">
            <a:avLst/>
          </a:prstGeom>
        </p:spPr>
        <p:txBody>
          <a:bodyPr vert="wordArtVert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6600" dirty="0" err="1" smtClean="0">
                <a:solidFill>
                  <a:srgbClr val="4187E3"/>
                </a:solidFill>
              </a:rPr>
              <a:t>fes</a:t>
            </a:r>
            <a:r>
              <a:rPr lang="fr-FR" sz="8000" dirty="0" err="1" smtClean="0">
                <a:solidFill>
                  <a:srgbClr val="4187E3"/>
                </a:solidFill>
              </a:rPr>
              <a:t>T</a:t>
            </a:r>
            <a:endParaRPr lang="fr-FR" sz="6600" dirty="0">
              <a:solidFill>
                <a:srgbClr val="4187E3"/>
              </a:solidFill>
            </a:endParaRPr>
          </a:p>
        </p:txBody>
      </p:sp>
      <p:pic>
        <p:nvPicPr>
          <p:cNvPr id="6" name="Image 5" descr="speedball_ii_-_brutal_deluxe_kixx_d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976" y="4426905"/>
            <a:ext cx="1989770" cy="217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0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ST-able</a:t>
            </a:r>
            <a:r>
              <a:rPr lang="fr-FR" dirty="0" smtClean="0"/>
              <a:t> of contents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Atari ST* </a:t>
            </a:r>
            <a:r>
              <a:rPr lang="fr-FR" dirty="0" err="1" smtClean="0"/>
              <a:t>models</a:t>
            </a:r>
            <a:endParaRPr lang="fr-FR" dirty="0" smtClean="0"/>
          </a:p>
          <a:p>
            <a:r>
              <a:rPr lang="fr-FR" dirty="0" smtClean="0"/>
              <a:t>The French </a:t>
            </a:r>
            <a:r>
              <a:rPr lang="fr-FR" dirty="0" err="1" smtClean="0"/>
              <a:t>market</a:t>
            </a:r>
            <a:endParaRPr lang="fr-FR" dirty="0" smtClean="0"/>
          </a:p>
          <a:p>
            <a:r>
              <a:rPr lang="fr-FR" dirty="0" err="1" smtClean="0"/>
              <a:t>Competition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3</a:t>
            </a:fld>
            <a:endParaRPr lang="fr-FR"/>
          </a:p>
        </p:txBody>
      </p:sp>
      <p:pic>
        <p:nvPicPr>
          <p:cNvPr id="5" name="Image 4" descr="atari 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267" y="3696727"/>
            <a:ext cx="3759200" cy="2159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57200" y="5865079"/>
            <a:ext cx="551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*ST </a:t>
            </a:r>
            <a:r>
              <a:rPr lang="fr-FR" dirty="0" err="1" smtClean="0"/>
              <a:t>means</a:t>
            </a:r>
            <a:r>
              <a:rPr lang="fr-FR" dirty="0" smtClean="0"/>
              <a:t> </a:t>
            </a:r>
            <a:r>
              <a:rPr lang="fr-FR" dirty="0" err="1" smtClean="0"/>
              <a:t>Sixteen</a:t>
            </a:r>
            <a:r>
              <a:rPr lang="fr-FR" dirty="0" smtClean="0"/>
              <a:t> / </a:t>
            </a:r>
            <a:r>
              <a:rPr lang="fr-FR" dirty="0" err="1" smtClean="0"/>
              <a:t>Thirty-two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853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ST-</a:t>
            </a:r>
            <a:r>
              <a:rPr lang="fr-FR" dirty="0" err="1" smtClean="0"/>
              <a:t>he</a:t>
            </a:r>
            <a:r>
              <a:rPr lang="fr-FR" dirty="0" smtClean="0"/>
              <a:t> Atari ST </a:t>
            </a:r>
            <a:r>
              <a:rPr lang="fr-FR" dirty="0" err="1" smtClean="0"/>
              <a:t>models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ST: 130, 260, 520, 520+</a:t>
            </a:r>
          </a:p>
          <a:p>
            <a:r>
              <a:rPr lang="fr-FR" dirty="0" err="1" smtClean="0"/>
              <a:t>STm</a:t>
            </a:r>
            <a:r>
              <a:rPr lang="fr-FR" dirty="0" smtClean="0"/>
              <a:t>: 520</a:t>
            </a:r>
          </a:p>
          <a:p>
            <a:r>
              <a:rPr lang="fr-FR" dirty="0" err="1" smtClean="0"/>
              <a:t>STf</a:t>
            </a:r>
            <a:r>
              <a:rPr lang="fr-FR" dirty="0" smtClean="0"/>
              <a:t>: 520, 1040</a:t>
            </a:r>
          </a:p>
          <a:p>
            <a:r>
              <a:rPr lang="fr-FR" dirty="0" err="1" smtClean="0"/>
              <a:t>STfm</a:t>
            </a:r>
            <a:r>
              <a:rPr lang="fr-FR" dirty="0" smtClean="0"/>
              <a:t>: </a:t>
            </a:r>
            <a:r>
              <a:rPr lang="fr-FR" dirty="0" err="1" smtClean="0"/>
              <a:t>ditto</a:t>
            </a:r>
            <a:endParaRPr lang="fr-FR" dirty="0" smtClean="0"/>
          </a:p>
          <a:p>
            <a:r>
              <a:rPr lang="fr-FR" dirty="0" err="1" smtClean="0"/>
              <a:t>STe</a:t>
            </a:r>
            <a:r>
              <a:rPr lang="fr-FR" dirty="0" smtClean="0"/>
              <a:t>: 520, 1040</a:t>
            </a:r>
          </a:p>
          <a:p>
            <a:r>
              <a:rPr lang="fr-FR" dirty="0" err="1" smtClean="0"/>
              <a:t>Mega</a:t>
            </a:r>
            <a:r>
              <a:rPr lang="fr-FR" dirty="0" smtClean="0"/>
              <a:t>: ST, STE</a:t>
            </a:r>
          </a:p>
          <a:p>
            <a:r>
              <a:rPr lang="fr-FR" dirty="0" smtClean="0"/>
              <a:t>TT</a:t>
            </a:r>
          </a:p>
          <a:p>
            <a:r>
              <a:rPr lang="fr-FR" dirty="0" smtClean="0"/>
              <a:t>Falcon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4</a:t>
            </a:fld>
            <a:endParaRPr lang="fr-FR"/>
          </a:p>
        </p:txBody>
      </p:sp>
      <p:pic>
        <p:nvPicPr>
          <p:cNvPr id="5" name="Image 4" descr="atari520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236" y="2961336"/>
            <a:ext cx="3657600" cy="252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6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ST-</a:t>
            </a:r>
            <a:r>
              <a:rPr lang="fr-FR" dirty="0" err="1" smtClean="0"/>
              <a:t>he</a:t>
            </a:r>
            <a:r>
              <a:rPr lang="fr-FR" dirty="0" smtClean="0"/>
              <a:t> French </a:t>
            </a:r>
            <a:r>
              <a:rPr lang="fr-FR" dirty="0" err="1" smtClean="0"/>
              <a:t>market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From</a:t>
            </a:r>
            <a:r>
              <a:rPr lang="fr-FR" dirty="0" smtClean="0"/>
              <a:t> 1985 to 1993:</a:t>
            </a:r>
          </a:p>
          <a:p>
            <a:pPr lvl="1"/>
            <a:r>
              <a:rPr lang="fr-FR" dirty="0" smtClean="0"/>
              <a:t>More </a:t>
            </a:r>
            <a:r>
              <a:rPr lang="fr-FR" dirty="0" err="1" smtClean="0"/>
              <a:t>than</a:t>
            </a:r>
            <a:r>
              <a:rPr lang="fr-FR" dirty="0" smtClean="0"/>
              <a:t> 6,000,000 machines </a:t>
            </a:r>
            <a:r>
              <a:rPr lang="fr-FR" dirty="0" err="1" smtClean="0"/>
              <a:t>sold</a:t>
            </a:r>
            <a:endParaRPr lang="fr-FR" dirty="0" smtClean="0"/>
          </a:p>
          <a:p>
            <a:pPr lvl="1"/>
            <a:r>
              <a:rPr lang="fr-FR" dirty="0" smtClean="0"/>
              <a:t>And 550,000 in France</a:t>
            </a:r>
          </a:p>
          <a:p>
            <a:pPr lvl="1"/>
            <a:r>
              <a:rPr lang="fr-FR" dirty="0" err="1" smtClean="0"/>
              <a:t>Plenty</a:t>
            </a:r>
            <a:r>
              <a:rPr lang="fr-FR" dirty="0" smtClean="0"/>
              <a:t> of software: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atarimania.com</a:t>
            </a:r>
            <a:r>
              <a:rPr lang="fr-FR" dirty="0" smtClean="0"/>
              <a:t> for more information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614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ST-</a:t>
            </a:r>
            <a:r>
              <a:rPr lang="fr-FR" dirty="0" err="1" smtClean="0"/>
              <a:t>he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4D17-1851-034C-8E2A-F90BD8613D12}" type="slidenum">
              <a:rPr lang="fr-FR" smtClean="0"/>
              <a:t>6</a:t>
            </a:fld>
            <a:endParaRPr lang="fr-FR"/>
          </a:p>
        </p:txBody>
      </p:sp>
      <p:pic>
        <p:nvPicPr>
          <p:cNvPr id="5" name="Image 4" descr="apple_IIg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132841"/>
            <a:ext cx="38100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57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112</Words>
  <Application>Microsoft Macintosh PowerPoint</Application>
  <PresentationFormat>Présentation à l'écran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kansaS</vt:lpstr>
      <vt:lpstr>ST-able of contents</vt:lpstr>
      <vt:lpstr>ST-he Atari ST models</vt:lpstr>
      <vt:lpstr>ST-he French market</vt:lpstr>
      <vt:lpstr>ST-he competition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Atari ST in France</dc:title>
  <dc:creator>Antoine VIGNAU</dc:creator>
  <cp:lastModifiedBy>Antoine VIGNAU</cp:lastModifiedBy>
  <cp:revision>8</cp:revision>
  <dcterms:created xsi:type="dcterms:W3CDTF">2017-07-18T13:28:22Z</dcterms:created>
  <dcterms:modified xsi:type="dcterms:W3CDTF">2017-07-19T18:11:19Z</dcterms:modified>
</cp:coreProperties>
</file>